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A0"/>
    <a:srgbClr val="55A44E"/>
    <a:srgbClr val="EDE9A3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microsoft.com/office/2007/relationships/hdphoto" Target="../media/hdphoto6.wdp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5.jpe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6.png"/><Relationship Id="rId16" Type="http://schemas.microsoft.com/office/2007/relationships/hdphoto" Target="../media/hdphoto9.wdp"/><Relationship Id="rId20" Type="http://schemas.openxmlformats.org/officeDocument/2006/relationships/image" Target="../media/image2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24" Type="http://schemas.openxmlformats.org/officeDocument/2006/relationships/image" Target="../media/image26.png"/><Relationship Id="rId5" Type="http://schemas.openxmlformats.org/officeDocument/2006/relationships/image" Target="../media/image15.jpe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12.png"/><Relationship Id="rId27" Type="http://schemas.openxmlformats.org/officeDocument/2006/relationships/image" Target="../media/image28.png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5799410" y="5109540"/>
            <a:ext cx="1278000" cy="1278000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5796653" y="3344753"/>
            <a:ext cx="1278000" cy="1279442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A84B321-5294-445D-9EC9-7820E29430E1}"/>
              </a:ext>
            </a:extLst>
          </p:cNvPr>
          <p:cNvGrpSpPr/>
          <p:nvPr/>
        </p:nvGrpSpPr>
        <p:grpSpPr>
          <a:xfrm>
            <a:off x="3176947" y="5109540"/>
            <a:ext cx="1278000" cy="1278000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:a16="http://schemas.microsoft.com/office/drawing/2014/main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:a16="http://schemas.microsoft.com/office/drawing/2014/main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:a16="http://schemas.microsoft.com/office/drawing/2014/main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648E5C2E-E327-4F50-A513-38D2A532D23E}"/>
              </a:ext>
            </a:extLst>
          </p:cNvPr>
          <p:cNvSpPr txBox="1"/>
          <p:nvPr/>
        </p:nvSpPr>
        <p:spPr>
          <a:xfrm>
            <a:off x="2876458" y="6327020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77890827-3453-463B-857D-567B2E541C5C}"/>
              </a:ext>
            </a:extLst>
          </p:cNvPr>
          <p:cNvSpPr txBox="1"/>
          <p:nvPr/>
        </p:nvSpPr>
        <p:spPr>
          <a:xfrm>
            <a:off x="5530269" y="3038338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A4811375-B0A1-4F05-B635-75E97C446F53}"/>
              </a:ext>
            </a:extLst>
          </p:cNvPr>
          <p:cNvCxnSpPr>
            <a:cxnSpLocks/>
          </p:cNvCxnSpPr>
          <p:nvPr/>
        </p:nvCxnSpPr>
        <p:spPr>
          <a:xfrm>
            <a:off x="3815370" y="4620321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>
            <a:off x="4518661" y="5742547"/>
            <a:ext cx="122681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3FE9FA29-3939-49AB-B4A8-47C0A962A7E3}"/>
              </a:ext>
            </a:extLst>
          </p:cNvPr>
          <p:cNvCxnSpPr>
            <a:cxnSpLocks/>
          </p:cNvCxnSpPr>
          <p:nvPr/>
        </p:nvCxnSpPr>
        <p:spPr>
          <a:xfrm>
            <a:off x="6413019" y="4641687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7077410" y="3020846"/>
            <a:ext cx="653426" cy="5727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:a16="http://schemas.microsoft.com/office/drawing/2014/main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:a16="http://schemas.microsoft.com/office/drawing/2014/main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14252" y="262247"/>
            <a:ext cx="12168555" cy="63773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:a16="http://schemas.microsoft.com/office/drawing/2014/main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:a16="http://schemas.microsoft.com/office/drawing/2014/main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3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871003" y="3272044"/>
            <a:ext cx="365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Conexão do Cliente ao Sistema</a:t>
            </a:r>
          </a:p>
          <a:p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B725809-F7AE-4D48-859F-305CCB509F76}"/>
              </a:ext>
            </a:extLst>
          </p:cNvPr>
          <p:cNvSpPr/>
          <p:nvPr/>
        </p:nvSpPr>
        <p:spPr>
          <a:xfrm>
            <a:off x="7621830" y="1298337"/>
            <a:ext cx="4139374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9447090" y="2355112"/>
            <a:ext cx="537036" cy="536400"/>
            <a:chOff x="8456056" y="2883648"/>
            <a:chExt cx="1197242" cy="1212357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70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7871695" y="1705956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9483881" y="1523330"/>
            <a:ext cx="536400" cy="536400"/>
            <a:chOff x="4656796" y="4575720"/>
            <a:chExt cx="1270291" cy="1264267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AEB3521-977C-418E-8B5B-4340BA6C19DB}"/>
              </a:ext>
            </a:extLst>
          </p:cNvPr>
          <p:cNvSpPr txBox="1"/>
          <p:nvPr/>
        </p:nvSpPr>
        <p:spPr>
          <a:xfrm>
            <a:off x="9988037" y="1674903"/>
            <a:ext cx="1764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608C574-12CF-4C63-A914-37EEA910F1B4}"/>
              </a:ext>
            </a:extLst>
          </p:cNvPr>
          <p:cNvSpPr/>
          <p:nvPr/>
        </p:nvSpPr>
        <p:spPr>
          <a:xfrm>
            <a:off x="2154373" y="4013290"/>
            <a:ext cx="4745895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177465FC-8562-41AE-83F6-24B91793264A}"/>
              </a:ext>
            </a:extLst>
          </p:cNvPr>
          <p:cNvSpPr txBox="1"/>
          <p:nvPr/>
        </p:nvSpPr>
        <p:spPr>
          <a:xfrm>
            <a:off x="4687560" y="4058083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50EE176-0682-47F6-B757-F4E7F85FC07E}"/>
              </a:ext>
            </a:extLst>
          </p:cNvPr>
          <p:cNvGrpSpPr/>
          <p:nvPr/>
        </p:nvGrpSpPr>
        <p:grpSpPr>
          <a:xfrm>
            <a:off x="2031564" y="4395683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:a16="http://schemas.microsoft.com/office/drawing/2014/main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4A95C2EC-5D0E-4D92-96CA-375ADE823BEA}"/>
              </a:ext>
            </a:extLst>
          </p:cNvPr>
          <p:cNvSpPr/>
          <p:nvPr/>
        </p:nvSpPr>
        <p:spPr>
          <a:xfrm>
            <a:off x="327868" y="1404660"/>
            <a:ext cx="4816772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D077D7E2-98B9-4A00-9382-4F2F18F7970C}"/>
              </a:ext>
            </a:extLst>
          </p:cNvPr>
          <p:cNvSpPr txBox="1"/>
          <p:nvPr/>
        </p:nvSpPr>
        <p:spPr>
          <a:xfrm>
            <a:off x="2571212" y="1486466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:a16="http://schemas.microsoft.com/office/drawing/2014/main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58" y="2753566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" y="2715244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09" y="2728177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3" y="1322854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499535" y="1540852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69" y="2733466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84" y="1502229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98" y="2844143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4835282E-1A1D-4DED-9ACD-9F10E035EF5F}"/>
              </a:ext>
            </a:extLst>
          </p:cNvPr>
          <p:cNvGrpSpPr/>
          <p:nvPr/>
        </p:nvGrpSpPr>
        <p:grpSpPr>
          <a:xfrm>
            <a:off x="5595937" y="1570662"/>
            <a:ext cx="1742785" cy="1134286"/>
            <a:chOff x="5844075" y="1086412"/>
            <a:chExt cx="1742785" cy="113428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CA70EF3E-1E57-4D4C-8158-6BBF7CDDD44D}"/>
              </a:ext>
            </a:extLst>
          </p:cNvPr>
          <p:cNvCxnSpPr>
            <a:cxnSpLocks/>
          </p:cNvCxnSpPr>
          <p:nvPr/>
        </p:nvCxnSpPr>
        <p:spPr>
          <a:xfrm>
            <a:off x="5156362" y="2311891"/>
            <a:ext cx="959759" cy="10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DBA4A0F3-E973-4BBA-936A-4C36B2A34FAB}"/>
              </a:ext>
            </a:extLst>
          </p:cNvPr>
          <p:cNvSpPr/>
          <p:nvPr/>
        </p:nvSpPr>
        <p:spPr>
          <a:xfrm>
            <a:off x="8153355" y="3904166"/>
            <a:ext cx="3192535" cy="196725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F8E317F-0544-47F7-BCB4-6589EC6F96BF}"/>
              </a:ext>
            </a:extLst>
          </p:cNvPr>
          <p:cNvSpPr txBox="1"/>
          <p:nvPr/>
        </p:nvSpPr>
        <p:spPr>
          <a:xfrm>
            <a:off x="9803044" y="3937538"/>
            <a:ext cx="1674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l" fontAlgn="base"/>
            <a:r>
              <a:rPr lang="pt-B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311299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:a16="http://schemas.microsoft.com/office/drawing/2014/main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16811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:a16="http://schemas.microsoft.com/office/drawing/2014/main" id="{9B5CAFCE-AC49-4A61-BF70-D6B32A94D0E4}"/>
              </a:ext>
            </a:extLst>
          </p:cNvPr>
          <p:cNvCxnSpPr>
            <a:cxnSpLocks/>
          </p:cNvCxnSpPr>
          <p:nvPr/>
        </p:nvCxnSpPr>
        <p:spPr>
          <a:xfrm>
            <a:off x="9761125" y="3234893"/>
            <a:ext cx="12733" cy="795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:a16="http://schemas.microsoft.com/office/drawing/2014/main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:a16="http://schemas.microsoft.com/office/drawing/2014/main" id="{F78B9B45-4835-407F-A7F1-5C2947DCF492}"/>
              </a:ext>
            </a:extLst>
          </p:cNvPr>
          <p:cNvSpPr txBox="1"/>
          <p:nvPr/>
        </p:nvSpPr>
        <p:spPr>
          <a:xfrm>
            <a:off x="2829219" y="5874482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CC7471FA-08F2-4CAD-BF83-F63F8EA4A30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0" y="1609629"/>
            <a:ext cx="344123" cy="345763"/>
          </a:xfrm>
          <a:prstGeom prst="rect">
            <a:avLst/>
          </a:prstGeom>
        </p:spPr>
      </p:pic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18A3DAC2-A01E-49E4-A91F-E515554906EE}"/>
              </a:ext>
            </a:extLst>
          </p:cNvPr>
          <p:cNvCxnSpPr>
            <a:cxnSpLocks/>
          </p:cNvCxnSpPr>
          <p:nvPr/>
        </p:nvCxnSpPr>
        <p:spPr>
          <a:xfrm>
            <a:off x="6665883" y="2312957"/>
            <a:ext cx="9804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FE6DEC50-A94C-45EB-8571-D555799FF0A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6900268" y="4885887"/>
            <a:ext cx="1253087" cy="190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Words>134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Thais Oliveira</cp:lastModifiedBy>
  <cp:revision>37</cp:revision>
  <dcterms:created xsi:type="dcterms:W3CDTF">2021-03-23T14:47:36Z</dcterms:created>
  <dcterms:modified xsi:type="dcterms:W3CDTF">2021-04-09T17:07:03Z</dcterms:modified>
</cp:coreProperties>
</file>